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95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Daniel" userId="9a25a3ba-c52f-48a0-b730-11d73f7fe4d0" providerId="ADAL" clId="{B607D3D7-16F3-442D-937A-79DFD24A6F5F}"/>
    <pc:docChg chg="modSld">
      <pc:chgData name="Young, Daniel" userId="9a25a3ba-c52f-48a0-b730-11d73f7fe4d0" providerId="ADAL" clId="{B607D3D7-16F3-442D-937A-79DFD24A6F5F}" dt="2024-03-11T14:31:53.797" v="4" actId="20577"/>
      <pc:docMkLst>
        <pc:docMk/>
      </pc:docMkLst>
      <pc:sldChg chg="modSp mod">
        <pc:chgData name="Young, Daniel" userId="9a25a3ba-c52f-48a0-b730-11d73f7fe4d0" providerId="ADAL" clId="{B607D3D7-16F3-442D-937A-79DFD24A6F5F}" dt="2024-03-11T14:31:53.797" v="4" actId="20577"/>
        <pc:sldMkLst>
          <pc:docMk/>
          <pc:sldMk cId="3694303120" sldId="264"/>
        </pc:sldMkLst>
        <pc:spChg chg="mod">
          <ac:chgData name="Young, Daniel" userId="9a25a3ba-c52f-48a0-b730-11d73f7fe4d0" providerId="ADAL" clId="{B607D3D7-16F3-442D-937A-79DFD24A6F5F}" dt="2024-03-11T14:31:53.797" v="4" actId="20577"/>
          <ac:spMkLst>
            <pc:docMk/>
            <pc:sldMk cId="3694303120" sldId="264"/>
            <ac:spMk id="11" creationId="{4E94B951-A913-A9F8-DE93-3B2EFC072F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997F-F892-EBC0-BB1F-EFDCE933B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E8AD4-8E08-BB57-9438-64E23A77B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5F67-FCD5-AAEB-23FA-434F8276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76C6-FA14-1331-FEE8-02BADFC5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DD7B-C83E-6B67-B51C-8D841A4D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7794-F8F2-421C-BDA6-A1609526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282BB-A93E-51B9-8C36-B10C1F2B8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CCAD9-1CA9-03D0-7609-2C120A41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7A20-0929-F1D3-A3F6-6B911FE9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9B1C-2EEC-DE98-C7BB-0C11A8C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DBF6B4-3A7D-E54D-4734-576865927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ECDD6-BCA9-BAEA-A8AB-5F9A9EA5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E306D-A2B1-B9D6-9C4F-B8017884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5CEA3-8E26-CF7F-8187-CC06AFE2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FC0D3-A96E-6902-7A40-34EA65D2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17A0-C383-8048-C9BE-7DD489A8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DEA8-A4FE-5B00-82AA-83E45239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D6AF7-E413-0BB3-9138-F115F84F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F77C-A08C-C738-A137-1900AB07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2D40-E2F6-69FC-6921-3C8D40E7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CDF0-0015-C8EA-9D84-EFC85871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24F5B-64DD-4260-BAA0-A8E2632D7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BD15E-37B3-6CBB-C657-7C18590A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220E5-9948-7C6E-DB9E-C62E9219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CCBAA-CF37-E315-40C9-85F8FF5E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7FD3-A5D1-F833-0E1B-6AAAEA67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569C-4276-6B56-7F10-CF8199553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9AF2B-3C22-7674-7478-35808B1D9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D804B-A38B-2511-6E02-6D399A94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ABC17-E0A7-B988-0264-357FD424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3347A-E960-B597-C565-BAF1F1B5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14AA-69CA-4ED4-A806-14EE6AC1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3E55D-9D5B-7C5F-066F-A93FFAD7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B25D1-3898-B1DE-98C9-B7628A04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63556-1FA3-9589-5EF8-D1FEBA5B2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FABBC-5155-0092-FF04-FE65F89CE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BD96E-FA73-F5A0-6614-3FF37337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EA428-591E-53CD-1EA4-1E2C8FED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C67AC-073E-6615-711C-630AFA87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1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A2C4-7715-AD0C-AA4D-5C83C135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0867-57BE-3DAE-A21C-5A31D546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7DB1E-99AF-8F66-BCDF-0E780725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F3004-BE39-BCC0-CA8A-507C352C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357CF-C8FC-B8BD-951F-19BD6799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1727F-F7A0-FC04-93C0-D40FE399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80642-B90C-8FC8-46C3-96C33F58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5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D50-0892-7925-081F-CBF9B69D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A732-2761-E799-BEA8-80379DFD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45436-AF7F-EAE6-DC5A-75F6C3EE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5575F-A795-018B-76CC-16AD4F02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F4093-3946-A1DE-9F13-9E25E2D9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507E3-66E0-214B-C711-0291E41D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F708-7C08-B48A-1B88-E62F109F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512CE-2C49-745C-639B-6DA79F788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D8C9-E90B-7DE8-7E07-AA0980D2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2ED1B-A54F-5574-58C8-3FBCCB86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4184B-DF88-354D-9DE0-84C504DA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1DEA-2F89-99E4-7B8B-FDD8AA25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D51EC-8F8B-206D-C017-2D97D8E2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0280F-870F-4EA0-BA5A-3216637AE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CED0-DAC6-F14D-3972-EF1FC757F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B7C728-327A-4573-9BE4-35E6B1F8429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8D7B-02FE-5E3C-3FF9-25CBB9830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865E1-5CF1-9FD2-0ED9-9C65C586A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008A7-976D-4BF3-9F42-3345B3F7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2694587-4652-3E34-3974-F4433789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30" y="1909192"/>
            <a:ext cx="4586513" cy="3647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Junctional Tourniquet 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BCC5F-5484-A36B-1D5A-AEF85833A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7" t="1637" r="22014" b="8539"/>
          <a:stretch/>
        </p:blipFill>
        <p:spPr>
          <a:xfrm>
            <a:off x="8189604" y="2473477"/>
            <a:ext cx="2108624" cy="269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05555-4332-87FC-3B4E-A07548165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73" y="2473477"/>
            <a:ext cx="6438569" cy="3083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E8A59C-26E5-690D-8F56-833AEAAC8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0" t="10759" r="7301" b="7689"/>
          <a:stretch/>
        </p:blipFill>
        <p:spPr>
          <a:xfrm>
            <a:off x="852330" y="270660"/>
            <a:ext cx="1187354" cy="122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BDB9CE-89AE-1590-26A1-E88D7D3684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7" r="9223"/>
          <a:stretch/>
        </p:blipFill>
        <p:spPr>
          <a:xfrm>
            <a:off x="9851010" y="95836"/>
            <a:ext cx="1319753" cy="1343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958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59306-3BFF-B7E5-449C-53378065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275F806-86A5-EC67-93CC-502BA0695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C33115-282A-CF4D-079F-6124DC3B3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EDCD4640-8F66-F45E-00E3-80017EFB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30" y="1909192"/>
            <a:ext cx="4586513" cy="3647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Junctional Tourniquet  AAJT-S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77EE9B-E0AA-6A22-3EE3-F14D75612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7EF80-644D-7339-8477-528FAA27D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7" t="1637" r="22014" b="8539"/>
          <a:stretch/>
        </p:blipFill>
        <p:spPr>
          <a:xfrm>
            <a:off x="8189604" y="2473477"/>
            <a:ext cx="2108624" cy="269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A082B-C2A4-5642-0799-27DE8D59D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0" t="10759" r="7301" b="7689"/>
          <a:stretch/>
        </p:blipFill>
        <p:spPr>
          <a:xfrm>
            <a:off x="852330" y="270660"/>
            <a:ext cx="1187354" cy="1227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07D8DE-3DFE-9994-3B1E-4B987FFC2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7" r="9223"/>
          <a:stretch/>
        </p:blipFill>
        <p:spPr>
          <a:xfrm>
            <a:off x="10019917" y="270660"/>
            <a:ext cx="1319753" cy="1343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E5715-59D8-DE25-A9D4-E1F113CE4077}"/>
              </a:ext>
            </a:extLst>
          </p:cNvPr>
          <p:cNvSpPr txBox="1"/>
          <p:nvPr/>
        </p:nvSpPr>
        <p:spPr>
          <a:xfrm>
            <a:off x="737386" y="3247721"/>
            <a:ext cx="535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u="sng" dirty="0">
                <a:solidFill>
                  <a:schemeClr val="bg1">
                    <a:lumMod val="95000"/>
                  </a:schemeClr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1945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95E9A-BFA6-058E-8638-621F48A7B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1B0873-7F94-AB0F-461B-7A21C8944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2B9F3B-2522-398C-78CE-D630D8512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E367A8-8DBA-8417-C8B7-165EE4C44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32B74-C13F-09A3-0324-E406C8F65CCD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C79FC3-8DC5-9CFD-80AE-4235872CB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4" b="3024"/>
          <a:stretch/>
        </p:blipFill>
        <p:spPr>
          <a:xfrm>
            <a:off x="21845" y="3207838"/>
            <a:ext cx="11563722" cy="1944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0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25EA58-E56D-A31A-7AF4-75F6E38B2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94E0A-43D4-93E0-E4DF-D33665E419C8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56B07F-A1A1-C149-916C-569E599E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"/>
          <a:stretch/>
        </p:blipFill>
        <p:spPr>
          <a:xfrm>
            <a:off x="2369519" y="1501819"/>
            <a:ext cx="6951055" cy="502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7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5F6A7-B12C-0505-EFEE-06FB98565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103ADE-FED9-A1DC-5E2A-45753F1A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FFD334-E64D-273D-EB7C-510ECC588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85F36A0-B54A-3319-A0C8-D78479E2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1C5A8-7AD3-DD4F-1310-34DC83B46133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DE847-04DF-CFCA-25E6-F74BE1B5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50" y="2101426"/>
            <a:ext cx="9517300" cy="39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08B97-933F-BC07-2544-53355D5C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4A6236D-B5A9-23BF-8477-013CE7EBB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B1B6EB-4697-CF77-A329-D758F2F0C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3D9B0F-E1C6-816A-3C98-B30070AF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2E890-351F-D1BE-C0D2-BAAA7D8EC5BC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75BC1-B096-CD46-86CE-BB9FA05EC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2" t="11669" r="16369" b="-1282"/>
          <a:stretch/>
        </p:blipFill>
        <p:spPr>
          <a:xfrm>
            <a:off x="3512702" y="2732180"/>
            <a:ext cx="5166595" cy="3978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F759A-7FF8-8576-DCBF-07A466A1C779}"/>
              </a:ext>
            </a:extLst>
          </p:cNvPr>
          <p:cNvSpPr txBox="1"/>
          <p:nvPr/>
        </p:nvSpPr>
        <p:spPr>
          <a:xfrm>
            <a:off x="653707" y="1824239"/>
            <a:ext cx="580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bg1">
                    <a:lumMod val="95000"/>
                  </a:schemeClr>
                </a:solidFill>
              </a:rPr>
              <a:t>Abdominal 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Position over umbilicus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Secure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Inflate bladder </a:t>
            </a:r>
          </a:p>
        </p:txBody>
      </p:sp>
    </p:spTree>
    <p:extLst>
      <p:ext uri="{BB962C8B-B14F-4D97-AF65-F5344CB8AC3E}">
        <p14:creationId xmlns:p14="http://schemas.microsoft.com/office/powerpoint/2010/main" val="106635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8065-17C2-C094-AC7C-96848C6C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65DF31-E917-3843-8641-9EEBB621A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18D916-891B-572E-0623-77544DC78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13C5B6-B894-F19C-8AED-0F3E588B3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B7DA7-9F67-43A6-2930-277CCAB23449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723C2-D818-2807-A0B9-F97C5F58800E}"/>
              </a:ext>
            </a:extLst>
          </p:cNvPr>
          <p:cNvSpPr txBox="1"/>
          <p:nvPr/>
        </p:nvSpPr>
        <p:spPr>
          <a:xfrm>
            <a:off x="653706" y="1824239"/>
            <a:ext cx="10750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bg1">
                    <a:lumMod val="95000"/>
                  </a:schemeClr>
                </a:solidFill>
              </a:rPr>
              <a:t>Axilla 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Position high in axilla with tension band over the opposite 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Secure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Inflate bladder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25249-B22A-5A25-7C16-B157A7A4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640" y="2836375"/>
            <a:ext cx="5182720" cy="39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8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ED6F4-6150-7E85-BC01-9B368611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E869BE6-4BE7-3732-685E-60F58B16C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C014ED-C955-04C7-DF69-84BF0DA1B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A56FA8-C958-163E-A898-4D6D27BF2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54608-9AF4-A6B6-AE51-0CA469AF3E92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5DAED-4A72-53D5-FB57-F6A6DC0F0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2" t="11669" r="16369" b="-1282"/>
          <a:stretch/>
        </p:blipFill>
        <p:spPr>
          <a:xfrm>
            <a:off x="3512702" y="2732180"/>
            <a:ext cx="5166595" cy="3978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94B951-A913-A9F8-DE93-3B2EFC072F7E}"/>
              </a:ext>
            </a:extLst>
          </p:cNvPr>
          <p:cNvSpPr txBox="1"/>
          <p:nvPr/>
        </p:nvSpPr>
        <p:spPr>
          <a:xfrm>
            <a:off x="653707" y="1824239"/>
            <a:ext cx="5803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bg1">
                    <a:lumMod val="95000"/>
                  </a:schemeClr>
                </a:solidFill>
              </a:rPr>
              <a:t>Inguinal 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Position over umbilicus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Secure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Inflate bladder </a:t>
            </a:r>
          </a:p>
        </p:txBody>
      </p:sp>
    </p:spTree>
    <p:extLst>
      <p:ext uri="{BB962C8B-B14F-4D97-AF65-F5344CB8AC3E}">
        <p14:creationId xmlns:p14="http://schemas.microsoft.com/office/powerpoint/2010/main" val="369430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CE934-E8CF-F37C-C7E4-E96BFF21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F86DC5-DE22-A201-9A3D-1F51C0FF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69128-E7AF-0BFF-90DE-34B84EB2D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1DBE5B-58FA-B427-381D-C57A4515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B3A8D-5A8A-7D8E-14E6-85B0930886B9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9F5F1-C623-9FC0-1410-931B4063A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2" t="11669" r="16369" b="-1282"/>
          <a:stretch/>
        </p:blipFill>
        <p:spPr>
          <a:xfrm>
            <a:off x="3512702" y="2732180"/>
            <a:ext cx="5166595" cy="3978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BA4242-E787-65E2-F0FF-DE55279BBE77}"/>
              </a:ext>
            </a:extLst>
          </p:cNvPr>
          <p:cNvSpPr txBox="1"/>
          <p:nvPr/>
        </p:nvSpPr>
        <p:spPr>
          <a:xfrm>
            <a:off x="463206" y="1667280"/>
            <a:ext cx="90744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bg1">
                    <a:lumMod val="95000"/>
                  </a:schemeClr>
                </a:solidFill>
              </a:rPr>
              <a:t>Pelvic Fracture Stabilization 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Position over pelvis, passing over the 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Secure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en-US" sz="3600" b="1" i="1" u="sng" dirty="0">
                <a:solidFill>
                  <a:srgbClr val="FF0000"/>
                </a:solidFill>
              </a:rPr>
              <a:t>NOT</a:t>
            </a: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Inflate bladder </a:t>
            </a:r>
          </a:p>
        </p:txBody>
      </p:sp>
    </p:spTree>
    <p:extLst>
      <p:ext uri="{BB962C8B-B14F-4D97-AF65-F5344CB8AC3E}">
        <p14:creationId xmlns:p14="http://schemas.microsoft.com/office/powerpoint/2010/main" val="284585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">
              <a:schemeClr val="tx2">
                <a:lumMod val="90000"/>
                <a:lumOff val="10000"/>
              </a:schemeClr>
            </a:gs>
            <a:gs pos="57000">
              <a:schemeClr val="tx2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03472-99DE-603A-925C-1DA911F9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6BDB5D7-8A20-87C7-DA77-9B8DE275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CEA7EC-04AC-E96F-819D-E71F7D3E1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00" b="50000"/>
          <a:stretch/>
        </p:blipFill>
        <p:spPr>
          <a:xfrm>
            <a:off x="340299" y="-1161369"/>
            <a:ext cx="1058617" cy="266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082B2E-D33E-EF78-0112-F6A20971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E5E62-B1B6-BD20-A8E5-FC425B70C8D2}"/>
              </a:ext>
            </a:extLst>
          </p:cNvPr>
          <p:cNvSpPr txBox="1"/>
          <p:nvPr/>
        </p:nvSpPr>
        <p:spPr>
          <a:xfrm>
            <a:off x="2797833" y="424601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Junctional Tourniquet </a:t>
            </a:r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AAJT-S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00B5D-84C2-2509-DB0B-6F5343F5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34" y="2909409"/>
            <a:ext cx="3324225" cy="332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3B497-0030-09F6-59D1-76AF2140C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31" t="6911" r="22785" b="28098"/>
          <a:stretch/>
        </p:blipFill>
        <p:spPr>
          <a:xfrm>
            <a:off x="106234" y="2494379"/>
            <a:ext cx="4076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8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88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Daniel</dc:creator>
  <cp:lastModifiedBy>Young, Daniel</cp:lastModifiedBy>
  <cp:revision>1</cp:revision>
  <dcterms:created xsi:type="dcterms:W3CDTF">2024-03-11T12:51:11Z</dcterms:created>
  <dcterms:modified xsi:type="dcterms:W3CDTF">2024-03-11T14:32:01Z</dcterms:modified>
</cp:coreProperties>
</file>